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9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72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494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667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4709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1016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215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8621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2958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13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26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059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359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084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144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158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566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002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306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3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5" Type="http://schemas.microsoft.com/office/2007/relationships/media" Target="../media/media4.mp4"/><Relationship Id="rId10" Type="http://schemas.openxmlformats.org/officeDocument/2006/relationships/image" Target="../media/image8.png"/><Relationship Id="rId4" Type="http://schemas.openxmlformats.org/officeDocument/2006/relationships/video" Target="../media/media3.mp4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3050771"/>
            <a:ext cx="8689976" cy="759227"/>
          </a:xfrm>
        </p:spPr>
        <p:txBody>
          <a:bodyPr/>
          <a:lstStyle/>
          <a:p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Mine Detonating Sphere-bot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1"/>
            <a:ext cx="8689976" cy="536170"/>
          </a:xfrm>
        </p:spPr>
        <p:txBody>
          <a:bodyPr/>
          <a:lstStyle/>
          <a:p>
            <a:r>
              <a:rPr lang="en-GB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Preliminary Design Review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13265" y="4498574"/>
            <a:ext cx="496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Charlie Freestone &amp; Becky Harding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5500254" y="2605236"/>
            <a:ext cx="1191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ROCO504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894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11584" y="615142"/>
            <a:ext cx="6001991" cy="759227"/>
          </a:xfrm>
        </p:spPr>
        <p:txBody>
          <a:bodyPr/>
          <a:lstStyle/>
          <a:p>
            <a:r>
              <a:rPr lang="en-GB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Background</a:t>
            </a:r>
            <a:endParaRPr lang="en-GB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4654" y="1846813"/>
            <a:ext cx="2288973" cy="536170"/>
          </a:xfrm>
        </p:spPr>
        <p:txBody>
          <a:bodyPr/>
          <a:lstStyle/>
          <a:p>
            <a:r>
              <a:rPr lang="en-GB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Original Idea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8870" y="5300753"/>
            <a:ext cx="37005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Armadillo</a:t>
            </a:r>
            <a:br>
              <a:rPr lang="en-GB" dirty="0" smtClean="0"/>
            </a:br>
            <a:r>
              <a:rPr lang="en-GB" sz="1000" dirty="0" smtClean="0"/>
              <a:t>https</a:t>
            </a:r>
            <a:r>
              <a:rPr lang="en-GB" sz="1000" dirty="0"/>
              <a:t>://www.youtube.com/watch?v=-x71UlnYVEU&amp;feature=youtu.be</a:t>
            </a:r>
          </a:p>
        </p:txBody>
      </p:sp>
      <p:pic>
        <p:nvPicPr>
          <p:cNvPr id="6" name="554ABA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991" y="2498843"/>
            <a:ext cx="3924300" cy="268605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5882980" y="1846813"/>
            <a:ext cx="3347261" cy="5361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Sketch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1651" y="2498843"/>
            <a:ext cx="2529917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54109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46710" y="2273295"/>
            <a:ext cx="3161261" cy="2866567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1485329" y="1737125"/>
            <a:ext cx="884022" cy="5361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BB-8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29361" y="5217210"/>
            <a:ext cx="279595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/>
              <a:t>https://www.youtube.com/watch?v=5FHtcR78GA0</a:t>
            </a:r>
          </a:p>
        </p:txBody>
      </p:sp>
      <p:sp>
        <p:nvSpPr>
          <p:cNvPr id="4" name="Rectangle 3"/>
          <p:cNvSpPr/>
          <p:nvPr/>
        </p:nvSpPr>
        <p:spPr>
          <a:xfrm>
            <a:off x="4548037" y="4970988"/>
            <a:ext cx="282641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/>
              <a:t>https://www.youtube.com/watch?v=ar-YCHQK4ew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5033636" y="1737125"/>
            <a:ext cx="1855219" cy="5361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Guardbot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9" name="3902A9C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130369" y="2273295"/>
            <a:ext cx="3661755" cy="2661159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411584" y="615142"/>
            <a:ext cx="6001991" cy="897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INSPIRATIONS</a:t>
            </a:r>
            <a:endParaRPr lang="en-GB" sz="4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289846" y="4560503"/>
            <a:ext cx="274626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/>
              <a:t>https://www.youtube.com/watch?v=tgnhXmkydvY</a:t>
            </a: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8735371" y="1737125"/>
            <a:ext cx="1855219" cy="5361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Silicon Roll</a:t>
            </a:r>
            <a:endParaRPr lang="en-GB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2" name="58436C2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952832" y="2273295"/>
            <a:ext cx="3420295" cy="217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346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4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7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7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6419850" y="540325"/>
            <a:ext cx="4885656" cy="759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Developing Idea</a:t>
            </a:r>
            <a:endParaRPr lang="en-GB" sz="4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1357349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 smtClean="0"/>
              <a:t>Three Choices</a:t>
            </a:r>
            <a:endParaRPr lang="en-GB" dirty="0"/>
          </a:p>
        </p:txBody>
      </p:sp>
      <p:cxnSp>
        <p:nvCxnSpPr>
          <p:cNvPr id="6" name="Straight Arrow Connector 5"/>
          <p:cNvCxnSpPr>
            <a:stCxn id="4" idx="2"/>
          </p:cNvCxnSpPr>
          <p:nvPr/>
        </p:nvCxnSpPr>
        <p:spPr>
          <a:xfrm flipH="1">
            <a:off x="2857500" y="1726681"/>
            <a:ext cx="3238500" cy="1749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2"/>
          </p:cNvCxnSpPr>
          <p:nvPr/>
        </p:nvCxnSpPr>
        <p:spPr>
          <a:xfrm>
            <a:off x="6096000" y="1726681"/>
            <a:ext cx="3238500" cy="1749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6096000" y="1724300"/>
            <a:ext cx="0" cy="1752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1726" y="3621462"/>
            <a:ext cx="2488547" cy="19476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295" y="3621462"/>
            <a:ext cx="2007680" cy="19476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0240" y="3621462"/>
            <a:ext cx="1910464" cy="194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85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545" y="1963474"/>
            <a:ext cx="4611125" cy="4055633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6419850" y="540325"/>
            <a:ext cx="4885656" cy="759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Prototype</a:t>
            </a:r>
            <a:endParaRPr lang="en-GB" sz="4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484419"/>
            <a:ext cx="2302625" cy="20467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799" y="3782291"/>
            <a:ext cx="2305759" cy="223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7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 smtClean="0"/>
              <a:t>PENDULUM IDEA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77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 smtClean="0"/>
              <a:t>GANTT CHART</a:t>
            </a:r>
          </a:p>
          <a:p>
            <a:r>
              <a:rPr lang="en-GB" dirty="0" smtClean="0"/>
              <a:t>SMALL GROUP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3315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 smtClean="0"/>
              <a:t>END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959236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122</TotalTime>
  <Words>43</Words>
  <Application>Microsoft Office PowerPoint</Application>
  <PresentationFormat>Widescreen</PresentationFormat>
  <Paragraphs>22</Paragraphs>
  <Slides>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Droplet</vt:lpstr>
      <vt:lpstr>Mine Detonating Sphere-bot</vt:lpstr>
      <vt:lpstr>Background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ROCO504</dc:title>
  <dc:creator>Rebecca Harding</dc:creator>
  <cp:lastModifiedBy>Rebecca Harding</cp:lastModifiedBy>
  <cp:revision>20</cp:revision>
  <dcterms:created xsi:type="dcterms:W3CDTF">2018-10-29T18:02:25Z</dcterms:created>
  <dcterms:modified xsi:type="dcterms:W3CDTF">2018-10-29T20:13:33Z</dcterms:modified>
</cp:coreProperties>
</file>